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 autoAdjust="0"/>
  </p:normalViewPr>
  <p:slideViewPr>
    <p:cSldViewPr snapToGrid="0">
      <p:cViewPr>
        <p:scale>
          <a:sx n="74" d="100"/>
          <a:sy n="74" d="100"/>
        </p:scale>
        <p:origin x="-2040" y="-10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image" Target="../media/image1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image" Target="../media/image1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7FE0DF-6838-4DAF-B2A0-FFB9766212A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34C973-3902-4D43-8F7D-E3129F1D9521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dirty="0" smtClean="0"/>
            <a:t>Российская Федерация </a:t>
          </a:r>
          <a:r>
            <a:rPr lang="en-US" sz="1400" dirty="0" smtClean="0"/>
            <a:t>25</a:t>
          </a:r>
          <a:r>
            <a:rPr lang="ru-RU" sz="1400" dirty="0" smtClean="0"/>
            <a:t>%</a:t>
          </a:r>
          <a:endParaRPr lang="ru-RU" sz="1400" dirty="0"/>
        </a:p>
      </dgm:t>
    </dgm:pt>
    <dgm:pt modelId="{46353D92-87F7-4DDC-8440-ABF21FD0F318}" type="parTrans" cxnId="{B8E89BA7-8987-4D34-A562-FCE308D02AD9}">
      <dgm:prSet/>
      <dgm:spPr/>
      <dgm:t>
        <a:bodyPr/>
        <a:lstStyle/>
        <a:p>
          <a:endParaRPr lang="ru-RU"/>
        </a:p>
      </dgm:t>
    </dgm:pt>
    <dgm:pt modelId="{876456F2-EABA-4947-9F2B-38403FF8FA08}" type="sibTrans" cxnId="{B8E89BA7-8987-4D34-A562-FCE308D02AD9}">
      <dgm:prSet/>
      <dgm:spPr/>
      <dgm:t>
        <a:bodyPr/>
        <a:lstStyle/>
        <a:p>
          <a:endParaRPr lang="ru-RU"/>
        </a:p>
      </dgm:t>
    </dgm:pt>
    <dgm:pt modelId="{3C2DCD8E-1CF1-451A-83BE-C4525C4FFC86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b="0" i="0" dirty="0" smtClean="0"/>
            <a:t>Соединенные Штаты Америки </a:t>
          </a:r>
          <a:r>
            <a:rPr lang="en-US" sz="1400" b="0" i="0" dirty="0" smtClean="0"/>
            <a:t>23,3</a:t>
          </a:r>
          <a:r>
            <a:rPr lang="ru-RU" sz="1400" b="0" i="0" dirty="0" smtClean="0"/>
            <a:t>%</a:t>
          </a:r>
          <a:endParaRPr lang="ru-RU" sz="1400" dirty="0"/>
        </a:p>
      </dgm:t>
    </dgm:pt>
    <dgm:pt modelId="{CD2CDA40-883C-468A-B4A1-68ADAE6CC0A9}" type="parTrans" cxnId="{9575355B-8C82-428C-B996-6B20680AB44A}">
      <dgm:prSet/>
      <dgm:spPr/>
      <dgm:t>
        <a:bodyPr/>
        <a:lstStyle/>
        <a:p>
          <a:endParaRPr lang="ru-RU"/>
        </a:p>
      </dgm:t>
    </dgm:pt>
    <dgm:pt modelId="{2F6A890D-D27F-4D38-9CB6-2CA4F5628F71}" type="sibTrans" cxnId="{9575355B-8C82-428C-B996-6B20680AB44A}">
      <dgm:prSet/>
      <dgm:spPr/>
      <dgm:t>
        <a:bodyPr/>
        <a:lstStyle/>
        <a:p>
          <a:endParaRPr lang="ru-RU"/>
        </a:p>
      </dgm:t>
    </dgm:pt>
    <dgm:pt modelId="{4B823FF3-E7B8-4061-A94E-574C88FEED1D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dirty="0" smtClean="0"/>
            <a:t>Кипр </a:t>
          </a:r>
          <a:r>
            <a:rPr lang="en-US" sz="1400" dirty="0" smtClean="0"/>
            <a:t>6,2</a:t>
          </a:r>
          <a:r>
            <a:rPr lang="ru-RU" sz="1400" dirty="0" smtClean="0"/>
            <a:t>%</a:t>
          </a:r>
          <a:endParaRPr lang="ru-RU" sz="1400" dirty="0"/>
        </a:p>
      </dgm:t>
    </dgm:pt>
    <dgm:pt modelId="{D7D6F9D6-5718-4C06-9BB8-B6F0D22AE720}" type="parTrans" cxnId="{22DBB617-686E-4710-A2AD-C66955636138}">
      <dgm:prSet/>
      <dgm:spPr/>
      <dgm:t>
        <a:bodyPr/>
        <a:lstStyle/>
        <a:p>
          <a:endParaRPr lang="ru-RU"/>
        </a:p>
      </dgm:t>
    </dgm:pt>
    <dgm:pt modelId="{B6B3FBFA-8350-4972-B5B9-02028CE12938}" type="sibTrans" cxnId="{22DBB617-686E-4710-A2AD-C66955636138}">
      <dgm:prSet/>
      <dgm:spPr/>
      <dgm:t>
        <a:bodyPr/>
        <a:lstStyle/>
        <a:p>
          <a:endParaRPr lang="ru-RU"/>
        </a:p>
      </dgm:t>
    </dgm:pt>
    <dgm:pt modelId="{50DC15AA-C066-4C84-A409-7E752DA41A4E}">
      <dgm:prSet phldrT="[Текст]" custT="1"/>
      <dgm:spPr>
        <a:noFill/>
        <a:ln>
          <a:noFill/>
        </a:ln>
      </dgm:spPr>
      <dgm:t>
        <a:bodyPr/>
        <a:lstStyle/>
        <a:p>
          <a:r>
            <a:rPr lang="en-US" sz="1400" dirty="0" smtClean="0"/>
            <a:t> </a:t>
          </a:r>
          <a:r>
            <a:rPr lang="ru-RU" sz="1400" dirty="0" smtClean="0"/>
            <a:t>Германия </a:t>
          </a:r>
          <a:r>
            <a:rPr lang="en-US" sz="1400" dirty="0" smtClean="0"/>
            <a:t>3,5</a:t>
          </a:r>
          <a:r>
            <a:rPr lang="ru-RU" sz="1400" dirty="0" smtClean="0"/>
            <a:t>%</a:t>
          </a:r>
          <a:endParaRPr lang="ru-RU" sz="1400" dirty="0"/>
        </a:p>
      </dgm:t>
    </dgm:pt>
    <dgm:pt modelId="{EBAE1B02-8425-47AE-ADAD-73F0B602F336}" type="parTrans" cxnId="{705FFD07-D5DB-44B6-AC8A-4E9A645583D7}">
      <dgm:prSet/>
      <dgm:spPr/>
      <dgm:t>
        <a:bodyPr/>
        <a:lstStyle/>
        <a:p>
          <a:endParaRPr lang="ru-RU"/>
        </a:p>
      </dgm:t>
    </dgm:pt>
    <dgm:pt modelId="{76BD1B14-6F6C-4926-A7A9-2CE1A79D3439}" type="sibTrans" cxnId="{705FFD07-D5DB-44B6-AC8A-4E9A645583D7}">
      <dgm:prSet/>
      <dgm:spPr/>
      <dgm:t>
        <a:bodyPr/>
        <a:lstStyle/>
        <a:p>
          <a:endParaRPr lang="ru-RU"/>
        </a:p>
      </dgm:t>
    </dgm:pt>
    <dgm:pt modelId="{B11539D7-694D-41DB-97C1-783A916B4A53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b="0" i="0" dirty="0" smtClean="0"/>
            <a:t>Соединенное Королевство Великобритании и Северной Ирландии </a:t>
          </a:r>
          <a:r>
            <a:rPr lang="en-US" sz="1400" b="0" i="0" dirty="0" smtClean="0"/>
            <a:t>5,1</a:t>
          </a:r>
          <a:r>
            <a:rPr lang="ru-RU" sz="1400" b="0" i="0" dirty="0" smtClean="0"/>
            <a:t>%</a:t>
          </a:r>
          <a:endParaRPr lang="ru-RU" sz="1400" dirty="0"/>
        </a:p>
      </dgm:t>
    </dgm:pt>
    <dgm:pt modelId="{6A16A60B-A422-4DDF-94FD-4B480A18B2F0}" type="parTrans" cxnId="{B035B172-F581-4E6B-8A86-E9053D4E762C}">
      <dgm:prSet/>
      <dgm:spPr/>
      <dgm:t>
        <a:bodyPr/>
        <a:lstStyle/>
        <a:p>
          <a:endParaRPr lang="ru-RU"/>
        </a:p>
      </dgm:t>
    </dgm:pt>
    <dgm:pt modelId="{7747A874-54F6-4264-A80B-49E0F027120E}" type="sibTrans" cxnId="{B035B172-F581-4E6B-8A86-E9053D4E762C}">
      <dgm:prSet/>
      <dgm:spPr/>
      <dgm:t>
        <a:bodyPr/>
        <a:lstStyle/>
        <a:p>
          <a:endParaRPr lang="ru-RU"/>
        </a:p>
      </dgm:t>
    </dgm:pt>
    <dgm:pt modelId="{2A959B03-A316-4185-A8EF-9C50DC6D8639}" type="pres">
      <dgm:prSet presAssocID="{5D7FE0DF-6838-4DAF-B2A0-FFB9766212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9EF5D4-F29E-41FA-9A81-3A77FC791DCA}" type="pres">
      <dgm:prSet presAssocID="{7234C973-3902-4D43-8F7D-E3129F1D9521}" presName="composite" presStyleCnt="0"/>
      <dgm:spPr/>
    </dgm:pt>
    <dgm:pt modelId="{154A9641-4D6A-4222-8E97-30F1E712720C}" type="pres">
      <dgm:prSet presAssocID="{7234C973-3902-4D43-8F7D-E3129F1D9521}" presName="rect1" presStyleLbl="trAlignAcc1" presStyleIdx="0" presStyleCnt="5" custLinFactNeighborX="5279" custLinFactNeighborY="-33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84B70-EF1A-4ADF-8C14-E3DF0DE91262}" type="pres">
      <dgm:prSet presAssocID="{7234C973-3902-4D43-8F7D-E3129F1D9521}" presName="rect2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t>
        <a:bodyPr/>
        <a:lstStyle/>
        <a:p>
          <a:endParaRPr lang="ru-RU"/>
        </a:p>
      </dgm:t>
    </dgm:pt>
    <dgm:pt modelId="{1CDD317A-96C0-45EF-B512-954D3ADCBDCD}" type="pres">
      <dgm:prSet presAssocID="{876456F2-EABA-4947-9F2B-38403FF8FA08}" presName="sibTrans" presStyleCnt="0"/>
      <dgm:spPr/>
    </dgm:pt>
    <dgm:pt modelId="{8EA28750-DFCB-49D1-AAD1-0288F38CBDE5}" type="pres">
      <dgm:prSet presAssocID="{3C2DCD8E-1CF1-451A-83BE-C4525C4FFC86}" presName="composite" presStyleCnt="0"/>
      <dgm:spPr/>
    </dgm:pt>
    <dgm:pt modelId="{EC0171F2-0FA7-40B0-B00B-A8397683C73C}" type="pres">
      <dgm:prSet presAssocID="{3C2DCD8E-1CF1-451A-83BE-C4525C4FFC86}" presName="rect1" presStyleLbl="trAlignAcc1" presStyleIdx="1" presStyleCnt="5" custLinFactNeighborX="5279" custLinFactNeighborY="-142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513CC-5EAB-4843-A74A-C3A96DB7846F}" type="pres">
      <dgm:prSet presAssocID="{3C2DCD8E-1CF1-451A-83BE-C4525C4FFC86}" presName="rect2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t>
        <a:bodyPr/>
        <a:lstStyle/>
        <a:p>
          <a:endParaRPr lang="ru-RU"/>
        </a:p>
      </dgm:t>
    </dgm:pt>
    <dgm:pt modelId="{201175E9-8F68-4B65-80AC-1B2E9468DEA6}" type="pres">
      <dgm:prSet presAssocID="{2F6A890D-D27F-4D38-9CB6-2CA4F5628F71}" presName="sibTrans" presStyleCnt="0"/>
      <dgm:spPr/>
    </dgm:pt>
    <dgm:pt modelId="{632D75D2-6F09-4AC8-8F2E-B48174366E1D}" type="pres">
      <dgm:prSet presAssocID="{4B823FF3-E7B8-4061-A94E-574C88FEED1D}" presName="composite" presStyleCnt="0"/>
      <dgm:spPr/>
    </dgm:pt>
    <dgm:pt modelId="{970510E5-5BA0-4396-ABEE-644AB1126596}" type="pres">
      <dgm:prSet presAssocID="{4B823FF3-E7B8-4061-A94E-574C88FEED1D}" presName="rect1" presStyleLbl="trAlignAcc1" presStyleIdx="2" presStyleCnt="5" custLinFactNeighborX="5279" custLinFactNeighborY="-26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49C1D-C007-472A-AFEB-802EAE151DF0}" type="pres">
      <dgm:prSet presAssocID="{4B823FF3-E7B8-4061-A94E-574C88FEED1D}" presName="rect2" presStyleLbl="fgImgPlace1" presStyleIdx="2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</dgm:pt>
    <dgm:pt modelId="{5EA94310-110E-4B95-80B4-C33564417DAD}" type="pres">
      <dgm:prSet presAssocID="{B6B3FBFA-8350-4972-B5B9-02028CE12938}" presName="sibTrans" presStyleCnt="0"/>
      <dgm:spPr/>
    </dgm:pt>
    <dgm:pt modelId="{266FA978-2C45-4FAA-81F9-BC9B892D91F9}" type="pres">
      <dgm:prSet presAssocID="{B11539D7-694D-41DB-97C1-783A916B4A53}" presName="composite" presStyleCnt="0"/>
      <dgm:spPr/>
    </dgm:pt>
    <dgm:pt modelId="{E48015AA-2D41-4582-9485-1356B628B8B5}" type="pres">
      <dgm:prSet presAssocID="{B11539D7-694D-41DB-97C1-783A916B4A53}" presName="rect1" presStyleLbl="trAlignAcc1" presStyleIdx="3" presStyleCnt="5" custScaleX="104496" custLinFactNeighborX="8280" custLinFactNeighborY="-15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782928-1DDD-448C-AFB9-406C4CB6BC6E}" type="pres">
      <dgm:prSet presAssocID="{B11539D7-694D-41DB-97C1-783A916B4A53}" presName="rect2" presStyleLbl="fgImgPlace1" presStyleIdx="3" presStyleCnt="5" custLinFactNeighborX="6217" custLinFactNeighborY="-12053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</dgm:pt>
    <dgm:pt modelId="{4D756BF9-5CA8-4B7A-98A0-1230B6E44783}" type="pres">
      <dgm:prSet presAssocID="{7747A874-54F6-4264-A80B-49E0F027120E}" presName="sibTrans" presStyleCnt="0"/>
      <dgm:spPr/>
    </dgm:pt>
    <dgm:pt modelId="{22E80D2D-8675-4210-9575-D858AB617997}" type="pres">
      <dgm:prSet presAssocID="{50DC15AA-C066-4C84-A409-7E752DA41A4E}" presName="composite" presStyleCnt="0"/>
      <dgm:spPr/>
    </dgm:pt>
    <dgm:pt modelId="{9FD99A0E-BAE7-47DC-92AE-42027A40C095}" type="pres">
      <dgm:prSet presAssocID="{50DC15AA-C066-4C84-A409-7E752DA41A4E}" presName="rect1" presStyleLbl="tr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6A9BE-A2F7-4C3A-854B-E02C47A00017}" type="pres">
      <dgm:prSet presAssocID="{50DC15AA-C066-4C84-A409-7E752DA41A4E}" presName="rect2" presStyleLbl="fgImgPlace1" presStyleIdx="4" presStyleCnt="5" custScaleY="86660" custLinFactNeighborX="-3138" custLinFactNeighborY="-2092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4000" r="-64000"/>
          </a:stretch>
        </a:blipFill>
        <a:ln>
          <a:noFill/>
        </a:ln>
      </dgm:spPr>
      <dgm:t>
        <a:bodyPr/>
        <a:lstStyle/>
        <a:p>
          <a:endParaRPr lang="ru-RU"/>
        </a:p>
      </dgm:t>
    </dgm:pt>
  </dgm:ptLst>
  <dgm:cxnLst>
    <dgm:cxn modelId="{B8E89BA7-8987-4D34-A562-FCE308D02AD9}" srcId="{5D7FE0DF-6838-4DAF-B2A0-FFB9766212A5}" destId="{7234C973-3902-4D43-8F7D-E3129F1D9521}" srcOrd="0" destOrd="0" parTransId="{46353D92-87F7-4DDC-8440-ABF21FD0F318}" sibTransId="{876456F2-EABA-4947-9F2B-38403FF8FA08}"/>
    <dgm:cxn modelId="{22DBB617-686E-4710-A2AD-C66955636138}" srcId="{5D7FE0DF-6838-4DAF-B2A0-FFB9766212A5}" destId="{4B823FF3-E7B8-4061-A94E-574C88FEED1D}" srcOrd="2" destOrd="0" parTransId="{D7D6F9D6-5718-4C06-9BB8-B6F0D22AE720}" sibTransId="{B6B3FBFA-8350-4972-B5B9-02028CE12938}"/>
    <dgm:cxn modelId="{B7DBE8C6-E232-4230-B3A4-88CEA6086845}" type="presOf" srcId="{50DC15AA-C066-4C84-A409-7E752DA41A4E}" destId="{9FD99A0E-BAE7-47DC-92AE-42027A40C095}" srcOrd="0" destOrd="0" presId="urn:microsoft.com/office/officeart/2008/layout/PictureStrips"/>
    <dgm:cxn modelId="{DE81024A-1F58-44BF-B89C-8BB432295E7C}" type="presOf" srcId="{7234C973-3902-4D43-8F7D-E3129F1D9521}" destId="{154A9641-4D6A-4222-8E97-30F1E712720C}" srcOrd="0" destOrd="0" presId="urn:microsoft.com/office/officeart/2008/layout/PictureStrips"/>
    <dgm:cxn modelId="{6D6F0848-F479-4B03-B0D7-EBEB7FC49818}" type="presOf" srcId="{3C2DCD8E-1CF1-451A-83BE-C4525C4FFC86}" destId="{EC0171F2-0FA7-40B0-B00B-A8397683C73C}" srcOrd="0" destOrd="0" presId="urn:microsoft.com/office/officeart/2008/layout/PictureStrips"/>
    <dgm:cxn modelId="{705FFD07-D5DB-44B6-AC8A-4E9A645583D7}" srcId="{5D7FE0DF-6838-4DAF-B2A0-FFB9766212A5}" destId="{50DC15AA-C066-4C84-A409-7E752DA41A4E}" srcOrd="4" destOrd="0" parTransId="{EBAE1B02-8425-47AE-ADAD-73F0B602F336}" sibTransId="{76BD1B14-6F6C-4926-A7A9-2CE1A79D3439}"/>
    <dgm:cxn modelId="{F550C9AB-7C13-43AB-B74F-A2C1CEAE2947}" type="presOf" srcId="{B11539D7-694D-41DB-97C1-783A916B4A53}" destId="{E48015AA-2D41-4582-9485-1356B628B8B5}" srcOrd="0" destOrd="0" presId="urn:microsoft.com/office/officeart/2008/layout/PictureStrips"/>
    <dgm:cxn modelId="{7914F0BA-3937-4DC3-A666-3FF8C1A8EE29}" type="presOf" srcId="{5D7FE0DF-6838-4DAF-B2A0-FFB9766212A5}" destId="{2A959B03-A316-4185-A8EF-9C50DC6D8639}" srcOrd="0" destOrd="0" presId="urn:microsoft.com/office/officeart/2008/layout/PictureStrips"/>
    <dgm:cxn modelId="{B035B172-F581-4E6B-8A86-E9053D4E762C}" srcId="{5D7FE0DF-6838-4DAF-B2A0-FFB9766212A5}" destId="{B11539D7-694D-41DB-97C1-783A916B4A53}" srcOrd="3" destOrd="0" parTransId="{6A16A60B-A422-4DDF-94FD-4B480A18B2F0}" sibTransId="{7747A874-54F6-4264-A80B-49E0F027120E}"/>
    <dgm:cxn modelId="{5824605D-3C97-4A0D-A6FD-3F25998A6DB0}" type="presOf" srcId="{4B823FF3-E7B8-4061-A94E-574C88FEED1D}" destId="{970510E5-5BA0-4396-ABEE-644AB1126596}" srcOrd="0" destOrd="0" presId="urn:microsoft.com/office/officeart/2008/layout/PictureStrips"/>
    <dgm:cxn modelId="{9575355B-8C82-428C-B996-6B20680AB44A}" srcId="{5D7FE0DF-6838-4DAF-B2A0-FFB9766212A5}" destId="{3C2DCD8E-1CF1-451A-83BE-C4525C4FFC86}" srcOrd="1" destOrd="0" parTransId="{CD2CDA40-883C-468A-B4A1-68ADAE6CC0A9}" sibTransId="{2F6A890D-D27F-4D38-9CB6-2CA4F5628F71}"/>
    <dgm:cxn modelId="{15DF4B76-91F1-416C-A746-669074741705}" type="presParOf" srcId="{2A959B03-A316-4185-A8EF-9C50DC6D8639}" destId="{F99EF5D4-F29E-41FA-9A81-3A77FC791DCA}" srcOrd="0" destOrd="0" presId="urn:microsoft.com/office/officeart/2008/layout/PictureStrips"/>
    <dgm:cxn modelId="{77AE0003-4036-4A1D-BB33-1C5FF175B497}" type="presParOf" srcId="{F99EF5D4-F29E-41FA-9A81-3A77FC791DCA}" destId="{154A9641-4D6A-4222-8E97-30F1E712720C}" srcOrd="0" destOrd="0" presId="urn:microsoft.com/office/officeart/2008/layout/PictureStrips"/>
    <dgm:cxn modelId="{BD58D00E-80B1-4361-A8C2-0BDBAB0D8392}" type="presParOf" srcId="{F99EF5D4-F29E-41FA-9A81-3A77FC791DCA}" destId="{00984B70-EF1A-4ADF-8C14-E3DF0DE91262}" srcOrd="1" destOrd="0" presId="urn:microsoft.com/office/officeart/2008/layout/PictureStrips"/>
    <dgm:cxn modelId="{66579ABF-DEDB-436E-AE5A-8AB1BB0EF8AC}" type="presParOf" srcId="{2A959B03-A316-4185-A8EF-9C50DC6D8639}" destId="{1CDD317A-96C0-45EF-B512-954D3ADCBDCD}" srcOrd="1" destOrd="0" presId="urn:microsoft.com/office/officeart/2008/layout/PictureStrips"/>
    <dgm:cxn modelId="{407DB494-2664-4AFD-879A-75F9E1D71417}" type="presParOf" srcId="{2A959B03-A316-4185-A8EF-9C50DC6D8639}" destId="{8EA28750-DFCB-49D1-AAD1-0288F38CBDE5}" srcOrd="2" destOrd="0" presId="urn:microsoft.com/office/officeart/2008/layout/PictureStrips"/>
    <dgm:cxn modelId="{DEBA5153-1F2E-43D9-94DC-5DF888BE71D2}" type="presParOf" srcId="{8EA28750-DFCB-49D1-AAD1-0288F38CBDE5}" destId="{EC0171F2-0FA7-40B0-B00B-A8397683C73C}" srcOrd="0" destOrd="0" presId="urn:microsoft.com/office/officeart/2008/layout/PictureStrips"/>
    <dgm:cxn modelId="{C46A01AE-7B53-47CB-B5C5-8B9144269709}" type="presParOf" srcId="{8EA28750-DFCB-49D1-AAD1-0288F38CBDE5}" destId="{D44513CC-5EAB-4843-A74A-C3A96DB7846F}" srcOrd="1" destOrd="0" presId="urn:microsoft.com/office/officeart/2008/layout/PictureStrips"/>
    <dgm:cxn modelId="{2E7F6CAF-BE1A-4D1A-B336-97A323A3D6BE}" type="presParOf" srcId="{2A959B03-A316-4185-A8EF-9C50DC6D8639}" destId="{201175E9-8F68-4B65-80AC-1B2E9468DEA6}" srcOrd="3" destOrd="0" presId="urn:microsoft.com/office/officeart/2008/layout/PictureStrips"/>
    <dgm:cxn modelId="{7DEA5480-EEF7-4A84-B115-1896DAB0D7B2}" type="presParOf" srcId="{2A959B03-A316-4185-A8EF-9C50DC6D8639}" destId="{632D75D2-6F09-4AC8-8F2E-B48174366E1D}" srcOrd="4" destOrd="0" presId="urn:microsoft.com/office/officeart/2008/layout/PictureStrips"/>
    <dgm:cxn modelId="{3AE72246-EE6A-4228-8CE3-A4A40EECE24B}" type="presParOf" srcId="{632D75D2-6F09-4AC8-8F2E-B48174366E1D}" destId="{970510E5-5BA0-4396-ABEE-644AB1126596}" srcOrd="0" destOrd="0" presId="urn:microsoft.com/office/officeart/2008/layout/PictureStrips"/>
    <dgm:cxn modelId="{5BE391E4-9F0B-4FBC-B18A-45425501C37E}" type="presParOf" srcId="{632D75D2-6F09-4AC8-8F2E-B48174366E1D}" destId="{34149C1D-C007-472A-AFEB-802EAE151DF0}" srcOrd="1" destOrd="0" presId="urn:microsoft.com/office/officeart/2008/layout/PictureStrips"/>
    <dgm:cxn modelId="{8D75283B-472A-4FE7-8D44-3B28847C3E43}" type="presParOf" srcId="{2A959B03-A316-4185-A8EF-9C50DC6D8639}" destId="{5EA94310-110E-4B95-80B4-C33564417DAD}" srcOrd="5" destOrd="0" presId="urn:microsoft.com/office/officeart/2008/layout/PictureStrips"/>
    <dgm:cxn modelId="{B926AC4A-0DB7-4877-A333-9723EA286D90}" type="presParOf" srcId="{2A959B03-A316-4185-A8EF-9C50DC6D8639}" destId="{266FA978-2C45-4FAA-81F9-BC9B892D91F9}" srcOrd="6" destOrd="0" presId="urn:microsoft.com/office/officeart/2008/layout/PictureStrips"/>
    <dgm:cxn modelId="{DBF8AB0A-AB32-43F4-B354-DE3D5C446BC0}" type="presParOf" srcId="{266FA978-2C45-4FAA-81F9-BC9B892D91F9}" destId="{E48015AA-2D41-4582-9485-1356B628B8B5}" srcOrd="0" destOrd="0" presId="urn:microsoft.com/office/officeart/2008/layout/PictureStrips"/>
    <dgm:cxn modelId="{40CC6CE9-4AE5-4648-9B01-3A0F7B7F0FBA}" type="presParOf" srcId="{266FA978-2C45-4FAA-81F9-BC9B892D91F9}" destId="{96782928-1DDD-448C-AFB9-406C4CB6BC6E}" srcOrd="1" destOrd="0" presId="urn:microsoft.com/office/officeart/2008/layout/PictureStrips"/>
    <dgm:cxn modelId="{FDFFAB1D-5100-42A7-A86F-C5384E316E0F}" type="presParOf" srcId="{2A959B03-A316-4185-A8EF-9C50DC6D8639}" destId="{4D756BF9-5CA8-4B7A-98A0-1230B6E44783}" srcOrd="7" destOrd="0" presId="urn:microsoft.com/office/officeart/2008/layout/PictureStrips"/>
    <dgm:cxn modelId="{5D5B57C1-39E7-448B-81E6-FD890884B73C}" type="presParOf" srcId="{2A959B03-A316-4185-A8EF-9C50DC6D8639}" destId="{22E80D2D-8675-4210-9575-D858AB617997}" srcOrd="8" destOrd="0" presId="urn:microsoft.com/office/officeart/2008/layout/PictureStrips"/>
    <dgm:cxn modelId="{5FD29E67-579B-46B2-B286-AA53C022192C}" type="presParOf" srcId="{22E80D2D-8675-4210-9575-D858AB617997}" destId="{9FD99A0E-BAE7-47DC-92AE-42027A40C095}" srcOrd="0" destOrd="0" presId="urn:microsoft.com/office/officeart/2008/layout/PictureStrips"/>
    <dgm:cxn modelId="{ED29E72D-3EB4-456E-BF08-47D70428BC62}" type="presParOf" srcId="{22E80D2D-8675-4210-9575-D858AB617997}" destId="{F9A6A9BE-A2F7-4C3A-854B-E02C47A00017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7FE0DF-6838-4DAF-B2A0-FFB9766212A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34C973-3902-4D43-8F7D-E3129F1D9521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dirty="0" smtClean="0"/>
            <a:t>Российская Федерация </a:t>
          </a:r>
          <a:r>
            <a:rPr lang="en-US" sz="1400" dirty="0" smtClean="0"/>
            <a:t>2</a:t>
          </a:r>
          <a:r>
            <a:rPr lang="ru-RU" sz="1400" dirty="0" smtClean="0"/>
            <a:t>9,2%</a:t>
          </a:r>
          <a:endParaRPr lang="ru-RU" sz="1400" dirty="0"/>
        </a:p>
      </dgm:t>
    </dgm:pt>
    <dgm:pt modelId="{46353D92-87F7-4DDC-8440-ABF21FD0F318}" type="parTrans" cxnId="{B8E89BA7-8987-4D34-A562-FCE308D02AD9}">
      <dgm:prSet/>
      <dgm:spPr/>
      <dgm:t>
        <a:bodyPr/>
        <a:lstStyle/>
        <a:p>
          <a:endParaRPr lang="ru-RU"/>
        </a:p>
      </dgm:t>
    </dgm:pt>
    <dgm:pt modelId="{876456F2-EABA-4947-9F2B-38403FF8FA08}" type="sibTrans" cxnId="{B8E89BA7-8987-4D34-A562-FCE308D02AD9}">
      <dgm:prSet/>
      <dgm:spPr/>
      <dgm:t>
        <a:bodyPr/>
        <a:lstStyle/>
        <a:p>
          <a:endParaRPr lang="ru-RU"/>
        </a:p>
      </dgm:t>
    </dgm:pt>
    <dgm:pt modelId="{3C2DCD8E-1CF1-451A-83BE-C4525C4FFC86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b="0" i="0" dirty="0" smtClean="0"/>
            <a:t>Литва 8,1%</a:t>
          </a:r>
          <a:endParaRPr lang="ru-RU" sz="1400" dirty="0"/>
        </a:p>
      </dgm:t>
    </dgm:pt>
    <dgm:pt modelId="{CD2CDA40-883C-468A-B4A1-68ADAE6CC0A9}" type="parTrans" cxnId="{9575355B-8C82-428C-B996-6B20680AB44A}">
      <dgm:prSet/>
      <dgm:spPr/>
      <dgm:t>
        <a:bodyPr/>
        <a:lstStyle/>
        <a:p>
          <a:endParaRPr lang="ru-RU"/>
        </a:p>
      </dgm:t>
    </dgm:pt>
    <dgm:pt modelId="{2F6A890D-D27F-4D38-9CB6-2CA4F5628F71}" type="sibTrans" cxnId="{9575355B-8C82-428C-B996-6B20680AB44A}">
      <dgm:prSet/>
      <dgm:spPr/>
      <dgm:t>
        <a:bodyPr/>
        <a:lstStyle/>
        <a:p>
          <a:endParaRPr lang="ru-RU"/>
        </a:p>
      </dgm:t>
    </dgm:pt>
    <dgm:pt modelId="{4B823FF3-E7B8-4061-A94E-574C88FEED1D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dirty="0" smtClean="0"/>
            <a:t>Польша 4,3%</a:t>
          </a:r>
          <a:endParaRPr lang="ru-RU" sz="1400" dirty="0"/>
        </a:p>
      </dgm:t>
    </dgm:pt>
    <dgm:pt modelId="{D7D6F9D6-5718-4C06-9BB8-B6F0D22AE720}" type="parTrans" cxnId="{22DBB617-686E-4710-A2AD-C66955636138}">
      <dgm:prSet/>
      <dgm:spPr/>
      <dgm:t>
        <a:bodyPr/>
        <a:lstStyle/>
        <a:p>
          <a:endParaRPr lang="ru-RU"/>
        </a:p>
      </dgm:t>
    </dgm:pt>
    <dgm:pt modelId="{B6B3FBFA-8350-4972-B5B9-02028CE12938}" type="sibTrans" cxnId="{22DBB617-686E-4710-A2AD-C66955636138}">
      <dgm:prSet/>
      <dgm:spPr/>
      <dgm:t>
        <a:bodyPr/>
        <a:lstStyle/>
        <a:p>
          <a:endParaRPr lang="ru-RU"/>
        </a:p>
      </dgm:t>
    </dgm:pt>
    <dgm:pt modelId="{50DC15AA-C066-4C84-A409-7E752DA41A4E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dirty="0" smtClean="0"/>
            <a:t>Ирландия </a:t>
          </a:r>
          <a:r>
            <a:rPr lang="en-US" sz="1400" dirty="0" smtClean="0"/>
            <a:t>7,</a:t>
          </a:r>
          <a:r>
            <a:rPr lang="ru-RU" sz="1400" dirty="0" smtClean="0"/>
            <a:t>1%</a:t>
          </a:r>
          <a:endParaRPr lang="ru-RU" sz="1400" dirty="0"/>
        </a:p>
      </dgm:t>
    </dgm:pt>
    <dgm:pt modelId="{EBAE1B02-8425-47AE-ADAD-73F0B602F336}" type="parTrans" cxnId="{705FFD07-D5DB-44B6-AC8A-4E9A645583D7}">
      <dgm:prSet/>
      <dgm:spPr/>
      <dgm:t>
        <a:bodyPr/>
        <a:lstStyle/>
        <a:p>
          <a:endParaRPr lang="ru-RU"/>
        </a:p>
      </dgm:t>
    </dgm:pt>
    <dgm:pt modelId="{76BD1B14-6F6C-4926-A7A9-2CE1A79D3439}" type="sibTrans" cxnId="{705FFD07-D5DB-44B6-AC8A-4E9A645583D7}">
      <dgm:prSet/>
      <dgm:spPr/>
      <dgm:t>
        <a:bodyPr/>
        <a:lstStyle/>
        <a:p>
          <a:endParaRPr lang="ru-RU"/>
        </a:p>
      </dgm:t>
    </dgm:pt>
    <dgm:pt modelId="{B11539D7-694D-41DB-97C1-783A916B4A53}">
      <dgm:prSet phldrT="[Текст]" custT="1"/>
      <dgm:spPr>
        <a:noFill/>
        <a:ln>
          <a:noFill/>
        </a:ln>
      </dgm:spPr>
      <dgm:t>
        <a:bodyPr/>
        <a:lstStyle/>
        <a:p>
          <a:r>
            <a:rPr lang="ru-RU" sz="1400" b="0" i="0" dirty="0" smtClean="0"/>
            <a:t>Соединенные Штаты Америки </a:t>
          </a:r>
          <a:r>
            <a:rPr lang="en-US" sz="1400" b="0" i="0" dirty="0" smtClean="0"/>
            <a:t>7,7</a:t>
          </a:r>
          <a:r>
            <a:rPr lang="ru-RU" sz="1400" b="0" i="0" dirty="0" smtClean="0"/>
            <a:t>%</a:t>
          </a:r>
          <a:endParaRPr lang="ru-RU" sz="1400" dirty="0"/>
        </a:p>
      </dgm:t>
    </dgm:pt>
    <dgm:pt modelId="{6A16A60B-A422-4DDF-94FD-4B480A18B2F0}" type="parTrans" cxnId="{B035B172-F581-4E6B-8A86-E9053D4E762C}">
      <dgm:prSet/>
      <dgm:spPr/>
      <dgm:t>
        <a:bodyPr/>
        <a:lstStyle/>
        <a:p>
          <a:endParaRPr lang="ru-RU"/>
        </a:p>
      </dgm:t>
    </dgm:pt>
    <dgm:pt modelId="{7747A874-54F6-4264-A80B-49E0F027120E}" type="sibTrans" cxnId="{B035B172-F581-4E6B-8A86-E9053D4E762C}">
      <dgm:prSet/>
      <dgm:spPr/>
      <dgm:t>
        <a:bodyPr/>
        <a:lstStyle/>
        <a:p>
          <a:endParaRPr lang="ru-RU"/>
        </a:p>
      </dgm:t>
    </dgm:pt>
    <dgm:pt modelId="{2A959B03-A316-4185-A8EF-9C50DC6D8639}" type="pres">
      <dgm:prSet presAssocID="{5D7FE0DF-6838-4DAF-B2A0-FFB9766212A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9EF5D4-F29E-41FA-9A81-3A77FC791DCA}" type="pres">
      <dgm:prSet presAssocID="{7234C973-3902-4D43-8F7D-E3129F1D9521}" presName="composite" presStyleCnt="0"/>
      <dgm:spPr/>
    </dgm:pt>
    <dgm:pt modelId="{154A9641-4D6A-4222-8E97-30F1E712720C}" type="pres">
      <dgm:prSet presAssocID="{7234C973-3902-4D43-8F7D-E3129F1D9521}" presName="rect1" presStyleLbl="tr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984B70-EF1A-4ADF-8C14-E3DF0DE91262}" type="pres">
      <dgm:prSet presAssocID="{7234C973-3902-4D43-8F7D-E3129F1D9521}" presName="rect2" presStyleLbl="fgImgPlace1" presStyleIdx="0" presStyleCnt="5" custLinFactX="200000" custLinFactNeighborX="245661" custLinFactNeighborY="-610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t>
        <a:bodyPr/>
        <a:lstStyle/>
        <a:p>
          <a:endParaRPr lang="ru-RU"/>
        </a:p>
      </dgm:t>
    </dgm:pt>
    <dgm:pt modelId="{1CDD317A-96C0-45EF-B512-954D3ADCBDCD}" type="pres">
      <dgm:prSet presAssocID="{876456F2-EABA-4947-9F2B-38403FF8FA08}" presName="sibTrans" presStyleCnt="0"/>
      <dgm:spPr/>
    </dgm:pt>
    <dgm:pt modelId="{8EA28750-DFCB-49D1-AAD1-0288F38CBDE5}" type="pres">
      <dgm:prSet presAssocID="{3C2DCD8E-1CF1-451A-83BE-C4525C4FFC86}" presName="composite" presStyleCnt="0"/>
      <dgm:spPr/>
    </dgm:pt>
    <dgm:pt modelId="{EC0171F2-0FA7-40B0-B00B-A8397683C73C}" type="pres">
      <dgm:prSet presAssocID="{3C2DCD8E-1CF1-451A-83BE-C4525C4FFC86}" presName="rect1" presStyleLbl="tr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4513CC-5EAB-4843-A74A-C3A96DB7846F}" type="pres">
      <dgm:prSet presAssocID="{3C2DCD8E-1CF1-451A-83BE-C4525C4FFC86}" presName="rect2" presStyleLbl="fgImgPlace1" presStyleIdx="1" presStyleCnt="5" custLinFactX="200000" custLinFactNeighborX="242608" custLinFactNeighborY="-407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t>
        <a:bodyPr/>
        <a:lstStyle/>
        <a:p>
          <a:endParaRPr lang="ru-RU"/>
        </a:p>
      </dgm:t>
    </dgm:pt>
    <dgm:pt modelId="{201175E9-8F68-4B65-80AC-1B2E9468DEA6}" type="pres">
      <dgm:prSet presAssocID="{2F6A890D-D27F-4D38-9CB6-2CA4F5628F71}" presName="sibTrans" presStyleCnt="0"/>
      <dgm:spPr/>
    </dgm:pt>
    <dgm:pt modelId="{266FA978-2C45-4FAA-81F9-BC9B892D91F9}" type="pres">
      <dgm:prSet presAssocID="{B11539D7-694D-41DB-97C1-783A916B4A53}" presName="composite" presStyleCnt="0"/>
      <dgm:spPr/>
    </dgm:pt>
    <dgm:pt modelId="{E48015AA-2D41-4582-9485-1356B628B8B5}" type="pres">
      <dgm:prSet presAssocID="{B11539D7-694D-41DB-97C1-783A916B4A53}" presName="rect1" presStyleLbl="tr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782928-1DDD-448C-AFB9-406C4CB6BC6E}" type="pres">
      <dgm:prSet presAssocID="{B11539D7-694D-41DB-97C1-783A916B4A53}" presName="rect2" presStyleLbl="fgImgPlace1" presStyleIdx="2" presStyleCnt="5" custLinFactX="200000" custLinFactNeighborX="23650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t>
        <a:bodyPr/>
        <a:lstStyle/>
        <a:p>
          <a:endParaRPr lang="ru-RU"/>
        </a:p>
      </dgm:t>
    </dgm:pt>
    <dgm:pt modelId="{4D756BF9-5CA8-4B7A-98A0-1230B6E44783}" type="pres">
      <dgm:prSet presAssocID="{7747A874-54F6-4264-A80B-49E0F027120E}" presName="sibTrans" presStyleCnt="0"/>
      <dgm:spPr/>
    </dgm:pt>
    <dgm:pt modelId="{22E80D2D-8675-4210-9575-D858AB617997}" type="pres">
      <dgm:prSet presAssocID="{50DC15AA-C066-4C84-A409-7E752DA41A4E}" presName="composite" presStyleCnt="0"/>
      <dgm:spPr/>
    </dgm:pt>
    <dgm:pt modelId="{9FD99A0E-BAE7-47DC-92AE-42027A40C095}" type="pres">
      <dgm:prSet presAssocID="{50DC15AA-C066-4C84-A409-7E752DA41A4E}" presName="rect1" presStyleLbl="trAlignAcc1" presStyleIdx="3" presStyleCnt="5" custLinFactNeighborX="263" custLinFactNeighborY="-114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6A9BE-A2F7-4C3A-854B-E02C47A00017}" type="pres">
      <dgm:prSet presAssocID="{50DC15AA-C066-4C84-A409-7E752DA41A4E}" presName="rect2" presStyleLbl="fgImgPlace1" presStyleIdx="3" presStyleCnt="5" custLinFactX="200000" custLinFactNeighborX="236503" custLinFactNeighborY="-203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t>
        <a:bodyPr/>
        <a:lstStyle/>
        <a:p>
          <a:endParaRPr lang="ru-RU"/>
        </a:p>
      </dgm:t>
    </dgm:pt>
    <dgm:pt modelId="{4A22F3B0-6BB3-4868-A33E-44C32C10EA2D}" type="pres">
      <dgm:prSet presAssocID="{76BD1B14-6F6C-4926-A7A9-2CE1A79D3439}" presName="sibTrans" presStyleCnt="0"/>
      <dgm:spPr/>
    </dgm:pt>
    <dgm:pt modelId="{632D75D2-6F09-4AC8-8F2E-B48174366E1D}" type="pres">
      <dgm:prSet presAssocID="{4B823FF3-E7B8-4061-A94E-574C88FEED1D}" presName="composite" presStyleCnt="0"/>
      <dgm:spPr/>
    </dgm:pt>
    <dgm:pt modelId="{970510E5-5BA0-4396-ABEE-644AB1126596}" type="pres">
      <dgm:prSet presAssocID="{4B823FF3-E7B8-4061-A94E-574C88FEED1D}" presName="rect1" presStyleLbl="trAlignAcc1" presStyleIdx="4" presStyleCnt="5" custLinFactNeighborX="263" custLinFactNeighborY="-4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49C1D-C007-472A-AFEB-802EAE151DF0}" type="pres">
      <dgm:prSet presAssocID="{4B823FF3-E7B8-4061-A94E-574C88FEED1D}" presName="rect2" presStyleLbl="fgImgPlace1" presStyleIdx="4" presStyleCnt="5" custScaleY="80728" custLinFactX="200000" custLinFactNeighborX="236503" custLinFactNeighborY="449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6000" r="-76000"/>
          </a:stretch>
        </a:blipFill>
        <a:ln>
          <a:noFill/>
        </a:ln>
      </dgm:spPr>
      <dgm:t>
        <a:bodyPr/>
        <a:lstStyle/>
        <a:p>
          <a:endParaRPr lang="ru-RU"/>
        </a:p>
      </dgm:t>
    </dgm:pt>
  </dgm:ptLst>
  <dgm:cxnLst>
    <dgm:cxn modelId="{B8E89BA7-8987-4D34-A562-FCE308D02AD9}" srcId="{5D7FE0DF-6838-4DAF-B2A0-FFB9766212A5}" destId="{7234C973-3902-4D43-8F7D-E3129F1D9521}" srcOrd="0" destOrd="0" parTransId="{46353D92-87F7-4DDC-8440-ABF21FD0F318}" sibTransId="{876456F2-EABA-4947-9F2B-38403FF8FA08}"/>
    <dgm:cxn modelId="{A6ADE038-FCDA-44CF-BCF3-94A6749B1ABA}" type="presOf" srcId="{7234C973-3902-4D43-8F7D-E3129F1D9521}" destId="{154A9641-4D6A-4222-8E97-30F1E712720C}" srcOrd="0" destOrd="0" presId="urn:microsoft.com/office/officeart/2008/layout/PictureStrips"/>
    <dgm:cxn modelId="{22DBB617-686E-4710-A2AD-C66955636138}" srcId="{5D7FE0DF-6838-4DAF-B2A0-FFB9766212A5}" destId="{4B823FF3-E7B8-4061-A94E-574C88FEED1D}" srcOrd="4" destOrd="0" parTransId="{D7D6F9D6-5718-4C06-9BB8-B6F0D22AE720}" sibTransId="{B6B3FBFA-8350-4972-B5B9-02028CE12938}"/>
    <dgm:cxn modelId="{1F569454-97BA-4A79-BA62-197917190140}" type="presOf" srcId="{50DC15AA-C066-4C84-A409-7E752DA41A4E}" destId="{9FD99A0E-BAE7-47DC-92AE-42027A40C095}" srcOrd="0" destOrd="0" presId="urn:microsoft.com/office/officeart/2008/layout/PictureStrips"/>
    <dgm:cxn modelId="{705FFD07-D5DB-44B6-AC8A-4E9A645583D7}" srcId="{5D7FE0DF-6838-4DAF-B2A0-FFB9766212A5}" destId="{50DC15AA-C066-4C84-A409-7E752DA41A4E}" srcOrd="3" destOrd="0" parTransId="{EBAE1B02-8425-47AE-ADAD-73F0B602F336}" sibTransId="{76BD1B14-6F6C-4926-A7A9-2CE1A79D3439}"/>
    <dgm:cxn modelId="{7914F0BA-3937-4DC3-A666-3FF8C1A8EE29}" type="presOf" srcId="{5D7FE0DF-6838-4DAF-B2A0-FFB9766212A5}" destId="{2A959B03-A316-4185-A8EF-9C50DC6D8639}" srcOrd="0" destOrd="0" presId="urn:microsoft.com/office/officeart/2008/layout/PictureStrips"/>
    <dgm:cxn modelId="{B035B172-F581-4E6B-8A86-E9053D4E762C}" srcId="{5D7FE0DF-6838-4DAF-B2A0-FFB9766212A5}" destId="{B11539D7-694D-41DB-97C1-783A916B4A53}" srcOrd="2" destOrd="0" parTransId="{6A16A60B-A422-4DDF-94FD-4B480A18B2F0}" sibTransId="{7747A874-54F6-4264-A80B-49E0F027120E}"/>
    <dgm:cxn modelId="{4B22DE22-4989-4347-B76B-520236A1E84D}" type="presOf" srcId="{B11539D7-694D-41DB-97C1-783A916B4A53}" destId="{E48015AA-2D41-4582-9485-1356B628B8B5}" srcOrd="0" destOrd="0" presId="urn:microsoft.com/office/officeart/2008/layout/PictureStrips"/>
    <dgm:cxn modelId="{8650DB10-667C-4E01-AB42-C5F563FE44A4}" type="presOf" srcId="{4B823FF3-E7B8-4061-A94E-574C88FEED1D}" destId="{970510E5-5BA0-4396-ABEE-644AB1126596}" srcOrd="0" destOrd="0" presId="urn:microsoft.com/office/officeart/2008/layout/PictureStrips"/>
    <dgm:cxn modelId="{9575355B-8C82-428C-B996-6B20680AB44A}" srcId="{5D7FE0DF-6838-4DAF-B2A0-FFB9766212A5}" destId="{3C2DCD8E-1CF1-451A-83BE-C4525C4FFC86}" srcOrd="1" destOrd="0" parTransId="{CD2CDA40-883C-468A-B4A1-68ADAE6CC0A9}" sibTransId="{2F6A890D-D27F-4D38-9CB6-2CA4F5628F71}"/>
    <dgm:cxn modelId="{AD5DCCAA-B67B-44C3-B627-E6D9DCC3B383}" type="presOf" srcId="{3C2DCD8E-1CF1-451A-83BE-C4525C4FFC86}" destId="{EC0171F2-0FA7-40B0-B00B-A8397683C73C}" srcOrd="0" destOrd="0" presId="urn:microsoft.com/office/officeart/2008/layout/PictureStrips"/>
    <dgm:cxn modelId="{539C8A97-1C57-47ED-8E3E-DD9D1895B1F8}" type="presParOf" srcId="{2A959B03-A316-4185-A8EF-9C50DC6D8639}" destId="{F99EF5D4-F29E-41FA-9A81-3A77FC791DCA}" srcOrd="0" destOrd="0" presId="urn:microsoft.com/office/officeart/2008/layout/PictureStrips"/>
    <dgm:cxn modelId="{381D68E6-4B6C-464C-8561-A93B60494C41}" type="presParOf" srcId="{F99EF5D4-F29E-41FA-9A81-3A77FC791DCA}" destId="{154A9641-4D6A-4222-8E97-30F1E712720C}" srcOrd="0" destOrd="0" presId="urn:microsoft.com/office/officeart/2008/layout/PictureStrips"/>
    <dgm:cxn modelId="{4B81C940-B030-4E92-80BA-F0E96D620135}" type="presParOf" srcId="{F99EF5D4-F29E-41FA-9A81-3A77FC791DCA}" destId="{00984B70-EF1A-4ADF-8C14-E3DF0DE91262}" srcOrd="1" destOrd="0" presId="urn:microsoft.com/office/officeart/2008/layout/PictureStrips"/>
    <dgm:cxn modelId="{F01D0CDB-EAA2-42F0-85FD-9691F657379F}" type="presParOf" srcId="{2A959B03-A316-4185-A8EF-9C50DC6D8639}" destId="{1CDD317A-96C0-45EF-B512-954D3ADCBDCD}" srcOrd="1" destOrd="0" presId="urn:microsoft.com/office/officeart/2008/layout/PictureStrips"/>
    <dgm:cxn modelId="{AAE2D8EC-286D-432D-B04D-4428B125CF70}" type="presParOf" srcId="{2A959B03-A316-4185-A8EF-9C50DC6D8639}" destId="{8EA28750-DFCB-49D1-AAD1-0288F38CBDE5}" srcOrd="2" destOrd="0" presId="urn:microsoft.com/office/officeart/2008/layout/PictureStrips"/>
    <dgm:cxn modelId="{12AF5C92-D07A-4328-B252-90D5555C65D7}" type="presParOf" srcId="{8EA28750-DFCB-49D1-AAD1-0288F38CBDE5}" destId="{EC0171F2-0FA7-40B0-B00B-A8397683C73C}" srcOrd="0" destOrd="0" presId="urn:microsoft.com/office/officeart/2008/layout/PictureStrips"/>
    <dgm:cxn modelId="{BB40A1FC-A5CE-4D1E-A6AC-F6ECECD707E9}" type="presParOf" srcId="{8EA28750-DFCB-49D1-AAD1-0288F38CBDE5}" destId="{D44513CC-5EAB-4843-A74A-C3A96DB7846F}" srcOrd="1" destOrd="0" presId="urn:microsoft.com/office/officeart/2008/layout/PictureStrips"/>
    <dgm:cxn modelId="{8E1652FF-0AB7-4CD0-B96F-27F376199BFE}" type="presParOf" srcId="{2A959B03-A316-4185-A8EF-9C50DC6D8639}" destId="{201175E9-8F68-4B65-80AC-1B2E9468DEA6}" srcOrd="3" destOrd="0" presId="urn:microsoft.com/office/officeart/2008/layout/PictureStrips"/>
    <dgm:cxn modelId="{06216F14-66EA-4CC5-A929-FE4AF228279C}" type="presParOf" srcId="{2A959B03-A316-4185-A8EF-9C50DC6D8639}" destId="{266FA978-2C45-4FAA-81F9-BC9B892D91F9}" srcOrd="4" destOrd="0" presId="urn:microsoft.com/office/officeart/2008/layout/PictureStrips"/>
    <dgm:cxn modelId="{FA500FFA-7365-43DF-B491-78D92FC3A89F}" type="presParOf" srcId="{266FA978-2C45-4FAA-81F9-BC9B892D91F9}" destId="{E48015AA-2D41-4582-9485-1356B628B8B5}" srcOrd="0" destOrd="0" presId="urn:microsoft.com/office/officeart/2008/layout/PictureStrips"/>
    <dgm:cxn modelId="{8F7694B2-ED63-4830-881B-B3FA6FF6EEF6}" type="presParOf" srcId="{266FA978-2C45-4FAA-81F9-BC9B892D91F9}" destId="{96782928-1DDD-448C-AFB9-406C4CB6BC6E}" srcOrd="1" destOrd="0" presId="urn:microsoft.com/office/officeart/2008/layout/PictureStrips"/>
    <dgm:cxn modelId="{B98DF86A-C75D-4A53-84E7-5D2B16F2E9D7}" type="presParOf" srcId="{2A959B03-A316-4185-A8EF-9C50DC6D8639}" destId="{4D756BF9-5CA8-4B7A-98A0-1230B6E44783}" srcOrd="5" destOrd="0" presId="urn:microsoft.com/office/officeart/2008/layout/PictureStrips"/>
    <dgm:cxn modelId="{8ECDE585-8354-4983-84FF-AF7C31EB396C}" type="presParOf" srcId="{2A959B03-A316-4185-A8EF-9C50DC6D8639}" destId="{22E80D2D-8675-4210-9575-D858AB617997}" srcOrd="6" destOrd="0" presId="urn:microsoft.com/office/officeart/2008/layout/PictureStrips"/>
    <dgm:cxn modelId="{63C0EB77-698F-4DFF-8722-083AFB559E3B}" type="presParOf" srcId="{22E80D2D-8675-4210-9575-D858AB617997}" destId="{9FD99A0E-BAE7-47DC-92AE-42027A40C095}" srcOrd="0" destOrd="0" presId="urn:microsoft.com/office/officeart/2008/layout/PictureStrips"/>
    <dgm:cxn modelId="{EECE23DC-2A5F-4EAC-B199-FA412DE183C2}" type="presParOf" srcId="{22E80D2D-8675-4210-9575-D858AB617997}" destId="{F9A6A9BE-A2F7-4C3A-854B-E02C47A00017}" srcOrd="1" destOrd="0" presId="urn:microsoft.com/office/officeart/2008/layout/PictureStrips"/>
    <dgm:cxn modelId="{BCB6604E-95A3-43C1-803D-757D74B96057}" type="presParOf" srcId="{2A959B03-A316-4185-A8EF-9C50DC6D8639}" destId="{4A22F3B0-6BB3-4868-A33E-44C32C10EA2D}" srcOrd="7" destOrd="0" presId="urn:microsoft.com/office/officeart/2008/layout/PictureStrips"/>
    <dgm:cxn modelId="{4428C578-A158-4ACB-BF21-5F4BB5AF1B6C}" type="presParOf" srcId="{2A959B03-A316-4185-A8EF-9C50DC6D8639}" destId="{632D75D2-6F09-4AC8-8F2E-B48174366E1D}" srcOrd="8" destOrd="0" presId="urn:microsoft.com/office/officeart/2008/layout/PictureStrips"/>
    <dgm:cxn modelId="{BBDAF61D-DE70-4C34-B5BE-B40063C94B85}" type="presParOf" srcId="{632D75D2-6F09-4AC8-8F2E-B48174366E1D}" destId="{970510E5-5BA0-4396-ABEE-644AB1126596}" srcOrd="0" destOrd="0" presId="urn:microsoft.com/office/officeart/2008/layout/PictureStrips"/>
    <dgm:cxn modelId="{2596A490-B1F1-458A-AEC2-14E4DC4C0293}" type="presParOf" srcId="{632D75D2-6F09-4AC8-8F2E-B48174366E1D}" destId="{34149C1D-C007-472A-AFEB-802EAE151DF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A9641-4D6A-4222-8E97-30F1E712720C}">
      <dsp:nvSpPr>
        <dsp:cNvPr id="0" name=""/>
        <dsp:cNvSpPr/>
      </dsp:nvSpPr>
      <dsp:spPr>
        <a:xfrm>
          <a:off x="788175" y="480708"/>
          <a:ext cx="1893868" cy="59183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86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Российская Федерация </a:t>
          </a:r>
          <a:r>
            <a:rPr lang="en-US" sz="1400" kern="1200" dirty="0" smtClean="0"/>
            <a:t>25</a:t>
          </a:r>
          <a:r>
            <a:rPr lang="ru-RU" sz="1400" kern="1200" dirty="0" smtClean="0"/>
            <a:t>%</a:t>
          </a:r>
          <a:endParaRPr lang="ru-RU" sz="1400" kern="1200" dirty="0"/>
        </a:p>
      </dsp:txBody>
      <dsp:txXfrm>
        <a:off x="788175" y="480708"/>
        <a:ext cx="1893868" cy="591833"/>
      </dsp:txXfrm>
    </dsp:sp>
    <dsp:sp modelId="{00984B70-EF1A-4ADF-8C14-E3DF0DE91262}">
      <dsp:nvSpPr>
        <dsp:cNvPr id="0" name=""/>
        <dsp:cNvSpPr/>
      </dsp:nvSpPr>
      <dsp:spPr>
        <a:xfrm>
          <a:off x="609286" y="415035"/>
          <a:ext cx="414283" cy="6214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171F2-0FA7-40B0-B00B-A8397683C73C}">
      <dsp:nvSpPr>
        <dsp:cNvPr id="0" name=""/>
        <dsp:cNvSpPr/>
      </dsp:nvSpPr>
      <dsp:spPr>
        <a:xfrm>
          <a:off x="788175" y="1161150"/>
          <a:ext cx="1893868" cy="59183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86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Соединенные Штаты Америки </a:t>
          </a:r>
          <a:r>
            <a:rPr lang="en-US" sz="1400" b="0" i="0" kern="1200" dirty="0" smtClean="0"/>
            <a:t>23,3</a:t>
          </a:r>
          <a:r>
            <a:rPr lang="ru-RU" sz="1400" b="0" i="0" kern="1200" dirty="0" smtClean="0"/>
            <a:t>%</a:t>
          </a:r>
          <a:endParaRPr lang="ru-RU" sz="1400" kern="1200" dirty="0"/>
        </a:p>
      </dsp:txBody>
      <dsp:txXfrm>
        <a:off x="788175" y="1161150"/>
        <a:ext cx="1893868" cy="591833"/>
      </dsp:txXfrm>
    </dsp:sp>
    <dsp:sp modelId="{D44513CC-5EAB-4843-A74A-C3A96DB7846F}">
      <dsp:nvSpPr>
        <dsp:cNvPr id="0" name=""/>
        <dsp:cNvSpPr/>
      </dsp:nvSpPr>
      <dsp:spPr>
        <a:xfrm>
          <a:off x="609286" y="1160088"/>
          <a:ext cx="414283" cy="621425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510E5-5BA0-4396-ABEE-644AB1126596}">
      <dsp:nvSpPr>
        <dsp:cNvPr id="0" name=""/>
        <dsp:cNvSpPr/>
      </dsp:nvSpPr>
      <dsp:spPr>
        <a:xfrm>
          <a:off x="788175" y="1832047"/>
          <a:ext cx="1893868" cy="59183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86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Кипр </a:t>
          </a:r>
          <a:r>
            <a:rPr lang="en-US" sz="1400" kern="1200" dirty="0" smtClean="0"/>
            <a:t>6,2</a:t>
          </a:r>
          <a:r>
            <a:rPr lang="ru-RU" sz="1400" kern="1200" dirty="0" smtClean="0"/>
            <a:t>%</a:t>
          </a:r>
          <a:endParaRPr lang="ru-RU" sz="1400" kern="1200" dirty="0"/>
        </a:p>
      </dsp:txBody>
      <dsp:txXfrm>
        <a:off x="788175" y="1832047"/>
        <a:ext cx="1893868" cy="591833"/>
      </dsp:txXfrm>
    </dsp:sp>
    <dsp:sp modelId="{34149C1D-C007-472A-AFEB-802EAE151DF0}">
      <dsp:nvSpPr>
        <dsp:cNvPr id="0" name=""/>
        <dsp:cNvSpPr/>
      </dsp:nvSpPr>
      <dsp:spPr>
        <a:xfrm>
          <a:off x="609286" y="1905142"/>
          <a:ext cx="414283" cy="6214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015AA-2D41-4582-9485-1356B628B8B5}">
      <dsp:nvSpPr>
        <dsp:cNvPr id="0" name=""/>
        <dsp:cNvSpPr/>
      </dsp:nvSpPr>
      <dsp:spPr>
        <a:xfrm>
          <a:off x="781148" y="2642071"/>
          <a:ext cx="1979016" cy="59183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86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Соединенное Королевство Великобритании и Северной Ирландии </a:t>
          </a:r>
          <a:r>
            <a:rPr lang="en-US" sz="1400" b="0" i="0" kern="1200" dirty="0" smtClean="0"/>
            <a:t>5,1</a:t>
          </a:r>
          <a:r>
            <a:rPr lang="ru-RU" sz="1400" b="0" i="0" kern="1200" dirty="0" smtClean="0"/>
            <a:t>%</a:t>
          </a:r>
          <a:endParaRPr lang="ru-RU" sz="1400" kern="1200" dirty="0"/>
        </a:p>
      </dsp:txBody>
      <dsp:txXfrm>
        <a:off x="781148" y="2642071"/>
        <a:ext cx="1979016" cy="591833"/>
      </dsp:txXfrm>
    </dsp:sp>
    <dsp:sp modelId="{96782928-1DDD-448C-AFB9-406C4CB6BC6E}">
      <dsp:nvSpPr>
        <dsp:cNvPr id="0" name=""/>
        <dsp:cNvSpPr/>
      </dsp:nvSpPr>
      <dsp:spPr>
        <a:xfrm>
          <a:off x="613755" y="2575294"/>
          <a:ext cx="414283" cy="621425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99A0E-BAE7-47DC-92AE-42027A40C095}">
      <dsp:nvSpPr>
        <dsp:cNvPr id="0" name=""/>
        <dsp:cNvSpPr/>
      </dsp:nvSpPr>
      <dsp:spPr>
        <a:xfrm>
          <a:off x="688197" y="3439286"/>
          <a:ext cx="1893868" cy="59183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869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 </a:t>
          </a:r>
          <a:r>
            <a:rPr lang="ru-RU" sz="1400" kern="1200" dirty="0" smtClean="0"/>
            <a:t>Германия </a:t>
          </a:r>
          <a:r>
            <a:rPr lang="en-US" sz="1400" kern="1200" dirty="0" smtClean="0"/>
            <a:t>3,5</a:t>
          </a:r>
          <a:r>
            <a:rPr lang="ru-RU" sz="1400" kern="1200" dirty="0" smtClean="0"/>
            <a:t>%</a:t>
          </a:r>
          <a:endParaRPr lang="ru-RU" sz="1400" kern="1200" dirty="0"/>
        </a:p>
      </dsp:txBody>
      <dsp:txXfrm>
        <a:off x="688197" y="3439286"/>
        <a:ext cx="1893868" cy="591833"/>
      </dsp:txXfrm>
    </dsp:sp>
    <dsp:sp modelId="{F9A6A9BE-A2F7-4C3A-854B-E02C47A00017}">
      <dsp:nvSpPr>
        <dsp:cNvPr id="0" name=""/>
        <dsp:cNvSpPr/>
      </dsp:nvSpPr>
      <dsp:spPr>
        <a:xfrm>
          <a:off x="596286" y="3382248"/>
          <a:ext cx="414283" cy="5385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4000" r="-64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A9641-4D6A-4222-8E97-30F1E712720C}">
      <dsp:nvSpPr>
        <dsp:cNvPr id="0" name=""/>
        <dsp:cNvSpPr/>
      </dsp:nvSpPr>
      <dsp:spPr>
        <a:xfrm>
          <a:off x="685330" y="504325"/>
          <a:ext cx="1899852" cy="59370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2135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Российская Федерация </a:t>
          </a:r>
          <a:r>
            <a:rPr lang="en-US" sz="1400" kern="1200" dirty="0" smtClean="0"/>
            <a:t>2</a:t>
          </a:r>
          <a:r>
            <a:rPr lang="ru-RU" sz="1400" kern="1200" dirty="0" smtClean="0"/>
            <a:t>9,2%</a:t>
          </a:r>
          <a:endParaRPr lang="ru-RU" sz="1400" kern="1200" dirty="0"/>
        </a:p>
      </dsp:txBody>
      <dsp:txXfrm>
        <a:off x="685330" y="504325"/>
        <a:ext cx="1899852" cy="593703"/>
      </dsp:txXfrm>
    </dsp:sp>
    <dsp:sp modelId="{00984B70-EF1A-4ADF-8C14-E3DF0DE91262}">
      <dsp:nvSpPr>
        <dsp:cNvPr id="0" name=""/>
        <dsp:cNvSpPr/>
      </dsp:nvSpPr>
      <dsp:spPr>
        <a:xfrm>
          <a:off x="2458304" y="380510"/>
          <a:ext cx="415592" cy="62338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0171F2-0FA7-40B0-B00B-A8397683C73C}">
      <dsp:nvSpPr>
        <dsp:cNvPr id="0" name=""/>
        <dsp:cNvSpPr/>
      </dsp:nvSpPr>
      <dsp:spPr>
        <a:xfrm>
          <a:off x="685330" y="1251732"/>
          <a:ext cx="1899852" cy="59370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2135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Литва 8,1%</a:t>
          </a:r>
          <a:endParaRPr lang="ru-RU" sz="1400" kern="1200" dirty="0"/>
        </a:p>
      </dsp:txBody>
      <dsp:txXfrm>
        <a:off x="685330" y="1251732"/>
        <a:ext cx="1899852" cy="593703"/>
      </dsp:txXfrm>
    </dsp:sp>
    <dsp:sp modelId="{D44513CC-5EAB-4843-A74A-C3A96DB7846F}">
      <dsp:nvSpPr>
        <dsp:cNvPr id="0" name=""/>
        <dsp:cNvSpPr/>
      </dsp:nvSpPr>
      <dsp:spPr>
        <a:xfrm>
          <a:off x="2445616" y="1140603"/>
          <a:ext cx="415592" cy="623389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8015AA-2D41-4582-9485-1356B628B8B5}">
      <dsp:nvSpPr>
        <dsp:cNvPr id="0" name=""/>
        <dsp:cNvSpPr/>
      </dsp:nvSpPr>
      <dsp:spPr>
        <a:xfrm>
          <a:off x="685330" y="1999139"/>
          <a:ext cx="1899852" cy="59370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2135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Соединенные Штаты Америки </a:t>
          </a:r>
          <a:r>
            <a:rPr lang="en-US" sz="1400" b="0" i="0" kern="1200" dirty="0" smtClean="0"/>
            <a:t>7,7</a:t>
          </a:r>
          <a:r>
            <a:rPr lang="ru-RU" sz="1400" b="0" i="0" kern="1200" dirty="0" smtClean="0"/>
            <a:t>%</a:t>
          </a:r>
          <a:endParaRPr lang="ru-RU" sz="1400" kern="1200" dirty="0"/>
        </a:p>
      </dsp:txBody>
      <dsp:txXfrm>
        <a:off x="685330" y="1999139"/>
        <a:ext cx="1899852" cy="593703"/>
      </dsp:txXfrm>
    </dsp:sp>
    <dsp:sp modelId="{96782928-1DDD-448C-AFB9-406C4CB6BC6E}">
      <dsp:nvSpPr>
        <dsp:cNvPr id="0" name=""/>
        <dsp:cNvSpPr/>
      </dsp:nvSpPr>
      <dsp:spPr>
        <a:xfrm>
          <a:off x="2420244" y="1913382"/>
          <a:ext cx="415592" cy="62338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99A0E-BAE7-47DC-92AE-42027A40C095}">
      <dsp:nvSpPr>
        <dsp:cNvPr id="0" name=""/>
        <dsp:cNvSpPr/>
      </dsp:nvSpPr>
      <dsp:spPr>
        <a:xfrm>
          <a:off x="690327" y="2678858"/>
          <a:ext cx="1899852" cy="59370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2135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Ирландия </a:t>
          </a:r>
          <a:r>
            <a:rPr lang="en-US" sz="1400" kern="1200" dirty="0" smtClean="0"/>
            <a:t>7,</a:t>
          </a:r>
          <a:r>
            <a:rPr lang="ru-RU" sz="1400" kern="1200" dirty="0" smtClean="0"/>
            <a:t>1%</a:t>
          </a:r>
          <a:endParaRPr lang="ru-RU" sz="1400" kern="1200" dirty="0"/>
        </a:p>
      </dsp:txBody>
      <dsp:txXfrm>
        <a:off x="690327" y="2678858"/>
        <a:ext cx="1899852" cy="593703"/>
      </dsp:txXfrm>
    </dsp:sp>
    <dsp:sp modelId="{F9A6A9BE-A2F7-4C3A-854B-E02C47A00017}">
      <dsp:nvSpPr>
        <dsp:cNvPr id="0" name=""/>
        <dsp:cNvSpPr/>
      </dsp:nvSpPr>
      <dsp:spPr>
        <a:xfrm>
          <a:off x="2420244" y="2648103"/>
          <a:ext cx="415592" cy="623389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0510E5-5BA0-4396-ABEE-644AB1126596}">
      <dsp:nvSpPr>
        <dsp:cNvPr id="0" name=""/>
        <dsp:cNvSpPr/>
      </dsp:nvSpPr>
      <dsp:spPr>
        <a:xfrm>
          <a:off x="690327" y="3431491"/>
          <a:ext cx="1899852" cy="593703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2135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Польша 4,3%</a:t>
          </a:r>
          <a:endParaRPr lang="ru-RU" sz="1400" kern="1200" dirty="0"/>
        </a:p>
      </dsp:txBody>
      <dsp:txXfrm>
        <a:off x="690327" y="3431491"/>
        <a:ext cx="1899852" cy="593703"/>
      </dsp:txXfrm>
    </dsp:sp>
    <dsp:sp modelId="{34149C1D-C007-472A-AFEB-802EAE151DF0}">
      <dsp:nvSpPr>
        <dsp:cNvPr id="0" name=""/>
        <dsp:cNvSpPr/>
      </dsp:nvSpPr>
      <dsp:spPr>
        <a:xfrm>
          <a:off x="2420244" y="3436230"/>
          <a:ext cx="415592" cy="503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6000" r="-76000"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4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69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5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7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7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7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97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9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91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3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3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8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1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4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9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3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5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71809-DFB2-479C-8176-ADE8C8C754D7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A0353-2BD3-4B3A-B10F-9B0EE2612F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0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9.jpeg"/><Relationship Id="rId2" Type="http://schemas.openxmlformats.org/officeDocument/2006/relationships/diagramData" Target="../diagrams/data1.xml"/><Relationship Id="rId16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image" Target="../media/image12.jpeg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91442" y="361418"/>
            <a:ext cx="12192000" cy="6858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Внешняя торговля услугами </a:t>
            </a:r>
            <a:r>
              <a:rPr lang="ru-RU" sz="3600" b="1" cap="none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.Минска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  <a: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56" y="2314539"/>
            <a:ext cx="2154477" cy="751562"/>
          </a:xfrm>
        </p:spPr>
        <p:txBody>
          <a:bodyPr>
            <a:noAutofit/>
          </a:bodyPr>
          <a:lstStyle/>
          <a:p>
            <a:pPr algn="ctr">
              <a:lnSpc>
                <a:spcPts val="18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chemeClr val="tx1"/>
                </a:solidFill>
              </a:rPr>
              <a:t>Топ 5 стран экспорта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613173423"/>
              </p:ext>
            </p:extLst>
          </p:nvPr>
        </p:nvGraphicFramePr>
        <p:xfrm>
          <a:off x="-385522" y="2718148"/>
          <a:ext cx="3191353" cy="4446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одзаголовок 2"/>
          <p:cNvSpPr txBox="1">
            <a:spLocks/>
          </p:cNvSpPr>
          <p:nvPr/>
        </p:nvSpPr>
        <p:spPr>
          <a:xfrm>
            <a:off x="10063335" y="2257030"/>
            <a:ext cx="2154477" cy="6499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/>
              <a:t>Топ 5 стран импорта</a:t>
            </a:r>
            <a:endParaRPr lang="en-US" b="1" dirty="0"/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253569803"/>
              </p:ext>
            </p:extLst>
          </p:nvPr>
        </p:nvGraphicFramePr>
        <p:xfrm>
          <a:off x="9116405" y="2790766"/>
          <a:ext cx="3191353" cy="4446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5" name="Выгнутая вверх стрелка 14"/>
          <p:cNvSpPr/>
          <p:nvPr/>
        </p:nvSpPr>
        <p:spPr>
          <a:xfrm>
            <a:off x="6779253" y="933152"/>
            <a:ext cx="4508633" cy="638827"/>
          </a:xfrm>
          <a:prstGeom prst="curved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Выгнутая вверх стрелка 15"/>
          <p:cNvSpPr/>
          <p:nvPr/>
        </p:nvSpPr>
        <p:spPr>
          <a:xfrm flipH="1">
            <a:off x="774644" y="862387"/>
            <a:ext cx="4612227" cy="638827"/>
          </a:xfrm>
          <a:prstGeom prst="curved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0" y="1532882"/>
            <a:ext cx="2075451" cy="50188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$ 6 147,5 </a:t>
            </a:r>
            <a:r>
              <a:rPr lang="ru-RU" b="1" dirty="0" smtClean="0">
                <a:solidFill>
                  <a:schemeClr val="tx1"/>
                </a:solidFill>
              </a:rPr>
              <a:t>млн.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7278862" y="4431065"/>
            <a:ext cx="2419878" cy="44467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Плата за использование интеллектуальной собственности </a:t>
            </a:r>
            <a:r>
              <a:rPr lang="en-US" sz="14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115,7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4471595" y="862385"/>
            <a:ext cx="3065928" cy="8893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4558579" y="472866"/>
            <a:ext cx="3065928" cy="5173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400" cap="all" dirty="0">
              <a:ln w="3175" cmpd="sng"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5" name="Подзаголовок 2"/>
          <p:cNvSpPr txBox="1">
            <a:spLocks/>
          </p:cNvSpPr>
          <p:nvPr/>
        </p:nvSpPr>
        <p:spPr>
          <a:xfrm>
            <a:off x="2296521" y="2563917"/>
            <a:ext cx="7619955" cy="8893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Экспорт основных видов услуг</a:t>
            </a:r>
            <a:br>
              <a:rPr lang="ru-RU" sz="24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600" i="1" dirty="0">
                <a:solidFill>
                  <a:schemeClr val="tx1"/>
                </a:solidFill>
              </a:rPr>
              <a:t>(</a:t>
            </a:r>
            <a:r>
              <a:rPr lang="ru-RU" sz="1600" i="1" dirty="0" smtClean="0">
                <a:solidFill>
                  <a:schemeClr val="tx1"/>
                </a:solidFill>
              </a:rPr>
              <a:t>млн. </a:t>
            </a:r>
            <a:r>
              <a:rPr lang="ru-RU" sz="1600" i="1" dirty="0">
                <a:solidFill>
                  <a:schemeClr val="tx1"/>
                </a:solidFill>
              </a:rPr>
              <a:t>долларов США)</a:t>
            </a:r>
          </a:p>
        </p:txBody>
      </p:sp>
      <p:sp>
        <p:nvSpPr>
          <p:cNvPr id="36" name="Подзаголовок 2"/>
          <p:cNvSpPr txBox="1">
            <a:spLocks/>
          </p:cNvSpPr>
          <p:nvPr/>
        </p:nvSpPr>
        <p:spPr>
          <a:xfrm>
            <a:off x="2543392" y="4570877"/>
            <a:ext cx="2075451" cy="5504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500" b="1" dirty="0">
                <a:solidFill>
                  <a:schemeClr val="tx1"/>
                </a:solidFill>
              </a:rPr>
              <a:t>Транспортные </a:t>
            </a:r>
            <a:br>
              <a:rPr lang="ru-RU" sz="1500" b="1" dirty="0">
                <a:solidFill>
                  <a:schemeClr val="tx1"/>
                </a:solidFill>
              </a:rPr>
            </a:br>
            <a:r>
              <a:rPr lang="ru-RU" sz="1500" b="1" dirty="0">
                <a:solidFill>
                  <a:schemeClr val="tx1"/>
                </a:solidFill>
              </a:rPr>
              <a:t>1 </a:t>
            </a:r>
            <a:r>
              <a:rPr lang="en-US" sz="1500" b="1" dirty="0" smtClean="0">
                <a:solidFill>
                  <a:schemeClr val="tx1"/>
                </a:solidFill>
              </a:rPr>
              <a:t>720,6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10102847" y="1612673"/>
            <a:ext cx="2075451" cy="66134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chemeClr val="tx1"/>
                </a:solidFill>
              </a:rPr>
              <a:t>$ 2 371,4 </a:t>
            </a:r>
            <a:r>
              <a:rPr lang="ru-RU" b="1" dirty="0" smtClean="0">
                <a:solidFill>
                  <a:schemeClr val="tx1"/>
                </a:solidFill>
              </a:rPr>
              <a:t>млн</a:t>
            </a:r>
            <a:r>
              <a:rPr lang="ru-RU" b="1" dirty="0">
                <a:solidFill>
                  <a:schemeClr val="tx1"/>
                </a:solidFill>
              </a:rPr>
              <a:t>.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8" name="Подзаголовок 2"/>
          <p:cNvSpPr txBox="1">
            <a:spLocks/>
          </p:cNvSpPr>
          <p:nvPr/>
        </p:nvSpPr>
        <p:spPr>
          <a:xfrm>
            <a:off x="6721333" y="6280887"/>
            <a:ext cx="2312236" cy="5580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500" b="1" dirty="0" smtClean="0">
                <a:solidFill>
                  <a:schemeClr val="tx1"/>
                </a:solidFill>
              </a:rPr>
              <a:t>Прочие деловые </a:t>
            </a:r>
            <a:r>
              <a:rPr lang="ru-RU" sz="1500" b="1" dirty="0">
                <a:solidFill>
                  <a:schemeClr val="tx1"/>
                </a:solidFill>
              </a:rPr>
              <a:t/>
            </a:r>
            <a:br>
              <a:rPr lang="ru-RU" sz="1500" b="1" dirty="0">
                <a:solidFill>
                  <a:schemeClr val="tx1"/>
                </a:solidFill>
              </a:rPr>
            </a:br>
            <a:r>
              <a:rPr lang="en-US" sz="1500" b="1" dirty="0" smtClean="0">
                <a:solidFill>
                  <a:schemeClr val="tx1"/>
                </a:solidFill>
              </a:rPr>
              <a:t>783,4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39" name="Подзаголовок 2"/>
          <p:cNvSpPr txBox="1">
            <a:spLocks/>
          </p:cNvSpPr>
          <p:nvPr/>
        </p:nvSpPr>
        <p:spPr>
          <a:xfrm>
            <a:off x="2865489" y="6400741"/>
            <a:ext cx="2075451" cy="4446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500" b="1" dirty="0">
                <a:solidFill>
                  <a:schemeClr val="tx1"/>
                </a:solidFill>
              </a:rPr>
              <a:t>Строительные</a:t>
            </a:r>
            <a:br>
              <a:rPr lang="ru-RU" sz="1500" b="1" dirty="0">
                <a:solidFill>
                  <a:schemeClr val="tx1"/>
                </a:solidFill>
              </a:rPr>
            </a:br>
            <a:r>
              <a:rPr lang="en-US" sz="1500" b="1" dirty="0" smtClean="0">
                <a:solidFill>
                  <a:schemeClr val="tx1"/>
                </a:solidFill>
              </a:rPr>
              <a:t>246,4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1" name="Подзаголовок 2"/>
          <p:cNvSpPr txBox="1">
            <a:spLocks/>
          </p:cNvSpPr>
          <p:nvPr/>
        </p:nvSpPr>
        <p:spPr>
          <a:xfrm>
            <a:off x="4487953" y="4766790"/>
            <a:ext cx="3033215" cy="8893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500" b="1" dirty="0">
                <a:solidFill>
                  <a:schemeClr val="tx1"/>
                </a:solidFill>
              </a:rPr>
              <a:t>Компьютерные, телекоммуникационные и </a:t>
            </a:r>
            <a:r>
              <a:rPr lang="ru-RU" sz="1500" b="1" dirty="0" smtClean="0">
                <a:solidFill>
                  <a:schemeClr val="tx1"/>
                </a:solidFill>
              </a:rPr>
              <a:t>информационные</a:t>
            </a:r>
            <a:r>
              <a:rPr lang="ru-RU" sz="1500" b="1" dirty="0">
                <a:solidFill>
                  <a:schemeClr val="tx1"/>
                </a:solidFill>
              </a:rPr>
              <a:t/>
            </a:r>
            <a:br>
              <a:rPr lang="ru-RU" sz="1500" b="1" dirty="0">
                <a:solidFill>
                  <a:schemeClr val="tx1"/>
                </a:solidFill>
              </a:rPr>
            </a:br>
            <a:r>
              <a:rPr lang="en-US" sz="1500" b="1" dirty="0" smtClean="0">
                <a:solidFill>
                  <a:schemeClr val="tx1"/>
                </a:solidFill>
              </a:rPr>
              <a:t>3 </a:t>
            </a:r>
            <a:r>
              <a:rPr lang="en-US" sz="1500" b="1" dirty="0" smtClean="0">
                <a:solidFill>
                  <a:schemeClr val="tx1"/>
                </a:solidFill>
              </a:rPr>
              <a:t>021</a:t>
            </a:r>
            <a:r>
              <a:rPr lang="ru-RU" sz="1500" b="1" smtClean="0">
                <a:solidFill>
                  <a:schemeClr val="tx1"/>
                </a:solidFill>
              </a:rPr>
              <a:t>,0</a:t>
            </a:r>
            <a:endParaRPr lang="ru-RU" sz="1500" b="1" dirty="0">
              <a:solidFill>
                <a:schemeClr val="tx1"/>
              </a:solidFill>
            </a:endParaRPr>
          </a:p>
        </p:txBody>
      </p:sp>
      <p:sp>
        <p:nvSpPr>
          <p:cNvPr id="46" name="Подзаголовок 2"/>
          <p:cNvSpPr txBox="1">
            <a:spLocks/>
          </p:cNvSpPr>
          <p:nvPr/>
        </p:nvSpPr>
        <p:spPr>
          <a:xfrm>
            <a:off x="1965167" y="1952434"/>
            <a:ext cx="8078783" cy="8893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lvl="0" algn="ctr"/>
            <a:r>
              <a:rPr lang="ru-RU" sz="1900" b="1" dirty="0">
                <a:solidFill>
                  <a:srgbClr val="7030A0"/>
                </a:solidFill>
              </a:rPr>
              <a:t>К</a:t>
            </a:r>
            <a:r>
              <a:rPr lang="ru-RU" sz="1900" b="1" dirty="0" smtClean="0">
                <a:solidFill>
                  <a:srgbClr val="7030A0"/>
                </a:solidFill>
              </a:rPr>
              <a:t>оличество организаций, осуществлявших -внешнеэкономическую деятельность в 202</a:t>
            </a:r>
            <a:r>
              <a:rPr lang="en-US" sz="1900" b="1" dirty="0" smtClean="0">
                <a:solidFill>
                  <a:srgbClr val="7030A0"/>
                </a:solidFill>
              </a:rPr>
              <a:t>1</a:t>
            </a:r>
            <a:r>
              <a:rPr lang="ru-RU" sz="1900" b="1" dirty="0" smtClean="0">
                <a:solidFill>
                  <a:srgbClr val="7030A0"/>
                </a:solidFill>
              </a:rPr>
              <a:t> году – 7 </a:t>
            </a:r>
            <a:r>
              <a:rPr lang="en-US" sz="1900" b="1" dirty="0" smtClean="0">
                <a:solidFill>
                  <a:srgbClr val="7030A0"/>
                </a:solidFill>
              </a:rPr>
              <a:t>972</a:t>
            </a:r>
            <a:endParaRPr lang="ru-RU" sz="1900" b="1" dirty="0">
              <a:solidFill>
                <a:srgbClr val="7030A0"/>
              </a:solidFill>
            </a:endParaRPr>
          </a:p>
        </p:txBody>
      </p:sp>
      <p:sp>
        <p:nvSpPr>
          <p:cNvPr id="47" name="Подзаголовок 2"/>
          <p:cNvSpPr txBox="1">
            <a:spLocks/>
          </p:cNvSpPr>
          <p:nvPr/>
        </p:nvSpPr>
        <p:spPr>
          <a:xfrm>
            <a:off x="4611108" y="1047218"/>
            <a:ext cx="2961827" cy="12268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ru-RU" sz="2400" b="1" dirty="0" smtClean="0">
                <a:solidFill>
                  <a:srgbClr val="7030A0"/>
                </a:solidFill>
              </a:rPr>
              <a:t>Оборот</a:t>
            </a:r>
          </a:p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7030A0"/>
                </a:solidFill>
              </a:rPr>
              <a:t>$ 8 518,9</a:t>
            </a:r>
            <a:r>
              <a:rPr lang="en-US" sz="2000" b="1" dirty="0">
                <a:solidFill>
                  <a:srgbClr val="7030A0"/>
                </a:solidFill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</a:rPr>
              <a:t>млн</a:t>
            </a:r>
            <a:r>
              <a:rPr lang="ru-RU" sz="2000" b="1" dirty="0">
                <a:solidFill>
                  <a:srgbClr val="7030A0"/>
                </a:solidFill>
              </a:rPr>
              <a:t>. 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28" name="Подзаголовок 2"/>
          <p:cNvSpPr txBox="1">
            <a:spLocks/>
          </p:cNvSpPr>
          <p:nvPr/>
        </p:nvSpPr>
        <p:spPr>
          <a:xfrm>
            <a:off x="1545180" y="951085"/>
            <a:ext cx="3065928" cy="66158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Экспорт</a:t>
            </a:r>
            <a:r>
              <a:rPr lang="ru-RU" b="1" dirty="0" smtClean="0">
                <a:solidFill>
                  <a:srgbClr val="00B050"/>
                </a:solidFill>
              </a:rPr>
              <a:t/>
            </a:r>
            <a:br>
              <a:rPr lang="ru-RU" b="1" dirty="0" smtClean="0">
                <a:solidFill>
                  <a:srgbClr val="00B050"/>
                </a:solidFill>
              </a:rPr>
            </a:b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9" name="Подзаголовок 2"/>
          <p:cNvSpPr txBox="1">
            <a:spLocks/>
          </p:cNvSpPr>
          <p:nvPr/>
        </p:nvSpPr>
        <p:spPr>
          <a:xfrm>
            <a:off x="7953930" y="990175"/>
            <a:ext cx="2490401" cy="7936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Импорт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0620" y="2906956"/>
            <a:ext cx="23852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/>
              <a:t>(в </a:t>
            </a:r>
            <a:r>
              <a:rPr lang="ru-RU" sz="1200" b="1" dirty="0"/>
              <a:t>% от общего объема </a:t>
            </a:r>
            <a:r>
              <a:rPr lang="ru-RU" sz="1200" b="1" dirty="0" smtClean="0"/>
              <a:t>экспорта)</a:t>
            </a:r>
            <a:endParaRPr lang="en-US" sz="12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9764097" y="2905059"/>
            <a:ext cx="23746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smtClean="0"/>
              <a:t>(в </a:t>
            </a:r>
            <a:r>
              <a:rPr lang="ru-RU" sz="1200" b="1" dirty="0"/>
              <a:t>% от общего объема </a:t>
            </a:r>
            <a:r>
              <a:rPr lang="ru-RU" sz="1200" b="1" dirty="0" smtClean="0"/>
              <a:t>импорта)</a:t>
            </a:r>
            <a:endParaRPr lang="en-US" sz="1200" dirty="0"/>
          </a:p>
        </p:txBody>
      </p:sp>
      <p:pic>
        <p:nvPicPr>
          <p:cNvPr id="2050" name="Picture 2" descr="Q:\Ограниченный доступ\14. Отдел статистики внешней торговли\Work\Презентации\Символы и картинки для презенцации\туризм3 для меня.jpg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078" y="3008592"/>
            <a:ext cx="2825228" cy="1609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строительные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521" y="5013844"/>
            <a:ext cx="2548891" cy="150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:\прочие деловые2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2178" y="5013843"/>
            <a:ext cx="2252507" cy="1386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F:\компьютерные.jp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9FBCCA"/>
              </a:clrFrom>
              <a:clrTo>
                <a:srgbClr val="9FBCC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4577" y="3408321"/>
            <a:ext cx="1799963" cy="124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:\роялти.jpg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9CBECA"/>
              </a:clrFrom>
              <a:clrTo>
                <a:srgbClr val="9CBEC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4462" y="3242302"/>
            <a:ext cx="1889454" cy="118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</TotalTime>
  <Words>127</Words>
  <Application>Microsoft Office PowerPoint</Application>
  <PresentationFormat>Произвольный</PresentationFormat>
  <Paragraphs>28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Внешняя торговля услугами г.Минска за 2021 год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Краевская Ирина Сергеевна</cp:lastModifiedBy>
  <cp:revision>61</cp:revision>
  <dcterms:created xsi:type="dcterms:W3CDTF">2020-07-20T08:06:28Z</dcterms:created>
  <dcterms:modified xsi:type="dcterms:W3CDTF">2022-02-25T09:04:28Z</dcterms:modified>
</cp:coreProperties>
</file>